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ert.nic.in/html/learning_basket/electricity/images/electrostatics/magfin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ert.nic.in/html/learning_basket/electricity/images/electrostatics/magfin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ert.nic.in/html/learning_basket/electricity/images/electrostatics/magfin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Elektromagnetická indukce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5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Elektromagnetická indukce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6696744" cy="4176464"/>
          </a:xfrm>
        </p:spPr>
        <p:txBody>
          <a:bodyPr/>
          <a:lstStyle/>
          <a:p>
            <a:pPr algn="just"/>
            <a:r>
              <a:rPr lang="cs-CZ" dirty="0" smtClean="0"/>
              <a:t>Jev, při kterém se do vodiče umístěného do proměnného magnetického pole indukuje elektromotorické napětí. </a:t>
            </a:r>
          </a:p>
          <a:p>
            <a:pPr algn="just"/>
            <a:r>
              <a:rPr lang="cs-CZ" dirty="0" smtClean="0"/>
              <a:t>Jestliže je vodič v uzavřeném elektrickém obvodu, indukuje se do něj elektrický proud.</a:t>
            </a:r>
          </a:p>
        </p:txBody>
      </p:sp>
    </p:spTree>
    <p:extLst>
      <p:ext uri="{BB962C8B-B14F-4D97-AF65-F5344CB8AC3E}">
        <p14:creationId xmlns:p14="http://schemas.microsoft.com/office/powerpoint/2010/main" val="745398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Jak to celé funguje?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703439"/>
            <a:ext cx="6696744" cy="1296144"/>
          </a:xfrm>
        </p:spPr>
        <p:txBody>
          <a:bodyPr/>
          <a:lstStyle/>
          <a:p>
            <a:pPr algn="just"/>
            <a:r>
              <a:rPr lang="cs-CZ" dirty="0" smtClean="0"/>
              <a:t>Jestliže se magnet vůči cívce nehýbe (nebo cívka vůči magnetu), do závitů cívky se neindukuje nic. </a:t>
            </a:r>
          </a:p>
          <a:p>
            <a:pPr algn="just"/>
            <a:r>
              <a:rPr lang="cs-CZ" dirty="0" smtClean="0"/>
              <a:t>Ručka měřícího přístroje je nehybná.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3248044"/>
            <a:ext cx="4392488" cy="277605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367644" y="6149447"/>
            <a:ext cx="6152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Obr.: </a:t>
            </a:r>
            <a:r>
              <a:rPr lang="cs-CZ" sz="1000" dirty="0" smtClean="0">
                <a:hlinkClick r:id="rId3"/>
              </a:rPr>
              <a:t>http</a:t>
            </a:r>
            <a:r>
              <a:rPr lang="cs-CZ" sz="1000" dirty="0">
                <a:hlinkClick r:id="rId3"/>
              </a:rPr>
              <a:t>://</a:t>
            </a:r>
            <a:r>
              <a:rPr lang="cs-CZ" sz="1000" dirty="0" smtClean="0">
                <a:hlinkClick r:id="rId3"/>
              </a:rPr>
              <a:t>www.ncert.nic.in/html/learning_basket/electricity/images/electrostatics/magfin.gif</a:t>
            </a:r>
            <a:r>
              <a:rPr lang="cs-CZ" sz="1000" dirty="0" smtClean="0"/>
              <a:t>  [1]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355734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Jak to celé funguje?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6696744" cy="177678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Jestliže je magnet vůči cívce v pohybu, vytváří kolem sebe časově proměnné magnetické pole a do závitů cívky se indukuje elektromotorické napětí; obvodem prochází proud. </a:t>
            </a:r>
          </a:p>
          <a:p>
            <a:pPr algn="just"/>
            <a:r>
              <a:rPr lang="cs-CZ" dirty="0" smtClean="0"/>
              <a:t>Ručka měřícího přístroje se vychyluje v závislosti na pohybu magnetu.</a:t>
            </a:r>
            <a:endParaRPr lang="cs-CZ" dirty="0"/>
          </a:p>
        </p:txBody>
      </p:sp>
      <p:pic>
        <p:nvPicPr>
          <p:cNvPr id="1026" name="Picture 2" descr="http://www.cez.cz/edee/content/microsites/elektrina/anim/ani-in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3245708"/>
            <a:ext cx="4391737" cy="277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367644" y="6149447"/>
            <a:ext cx="6152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Obr.: </a:t>
            </a:r>
            <a:r>
              <a:rPr lang="cs-CZ" sz="1000" dirty="0" smtClean="0">
                <a:hlinkClick r:id="rId3"/>
              </a:rPr>
              <a:t>http</a:t>
            </a:r>
            <a:r>
              <a:rPr lang="cs-CZ" sz="1000" dirty="0">
                <a:hlinkClick r:id="rId3"/>
              </a:rPr>
              <a:t>://</a:t>
            </a:r>
            <a:r>
              <a:rPr lang="cs-CZ" sz="1000" dirty="0" smtClean="0">
                <a:hlinkClick r:id="rId3"/>
              </a:rPr>
              <a:t>www.ncert.nic.in/html/learning_basket/electricity/images/electrostatics/magfin.gif</a:t>
            </a:r>
            <a:r>
              <a:rPr lang="cs-CZ" sz="1000" dirty="0" smtClean="0"/>
              <a:t>  [1]</a:t>
            </a:r>
            <a:endParaRPr lang="cs-CZ" sz="1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4248" y="3117549"/>
            <a:ext cx="2016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Směr indukovaného elektrického proudu je takový, že jeho magnetické pole působí proti změně magnetického pole, která tento proud vyvolala.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41415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Elektromagnetická indukce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696744" cy="4464496"/>
          </a:xfrm>
        </p:spPr>
        <p:txBody>
          <a:bodyPr/>
          <a:lstStyle/>
          <a:p>
            <a:r>
              <a:rPr lang="cs-CZ" dirty="0"/>
              <a:t>Tento jev se využívá v mnoha </a:t>
            </a:r>
            <a:r>
              <a:rPr lang="cs-CZ" dirty="0" smtClean="0"/>
              <a:t>zařízeních, např.:</a:t>
            </a:r>
          </a:p>
          <a:p>
            <a:r>
              <a:rPr lang="cs-CZ" dirty="0" smtClean="0"/>
              <a:t>Zdroje (dynama, alternátory, </a:t>
            </a:r>
            <a:r>
              <a:rPr lang="cs-CZ" dirty="0" err="1" smtClean="0"/>
              <a:t>magneta</a:t>
            </a:r>
            <a:r>
              <a:rPr lang="cs-CZ" dirty="0" smtClean="0"/>
              <a:t>) </a:t>
            </a:r>
          </a:p>
          <a:p>
            <a:r>
              <a:rPr lang="cs-CZ" dirty="0" smtClean="0"/>
              <a:t>Transformátory </a:t>
            </a:r>
          </a:p>
          <a:p>
            <a:r>
              <a:rPr lang="cs-CZ" dirty="0" smtClean="0"/>
              <a:t>Motory (asynchronní) </a:t>
            </a:r>
          </a:p>
          <a:p>
            <a:r>
              <a:rPr lang="cs-CZ" dirty="0" smtClean="0"/>
              <a:t>Indukční vařiče </a:t>
            </a:r>
          </a:p>
          <a:p>
            <a:r>
              <a:rPr lang="cs-CZ" dirty="0" smtClean="0"/>
              <a:t>Přenos rádiového signálu</a:t>
            </a:r>
          </a:p>
          <a:p>
            <a:r>
              <a:rPr lang="cs-CZ" dirty="0" smtClean="0"/>
              <a:t>Bezdrátové dobíječky</a:t>
            </a:r>
          </a:p>
          <a:p>
            <a:r>
              <a:rPr lang="cs-CZ" dirty="0" smtClean="0"/>
              <a:t>Elektrické kytary…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1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84960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5. 10. 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www.ncert.nic.in/html/learning_basket/electricity/images/electrostatics/magfin.gif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0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184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Georgia</vt:lpstr>
      <vt:lpstr>Trebuchet MS</vt:lpstr>
      <vt:lpstr>Aerodynamika</vt:lpstr>
      <vt:lpstr>Elektromagnetická indukce</vt:lpstr>
      <vt:lpstr>Elektromagnetická indukce</vt:lpstr>
      <vt:lpstr>Jak to celé funguje?</vt:lpstr>
      <vt:lpstr>Jak to celé funguje?</vt:lpstr>
      <vt:lpstr>Elektromagnetická indukce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Elektromagnetická indukce</dc:title>
  <dc:creator>Petr Machálek</dc:creator>
  <cp:lastModifiedBy>Petr Machálek</cp:lastModifiedBy>
  <cp:revision>1</cp:revision>
  <dcterms:created xsi:type="dcterms:W3CDTF">2012-10-04T23:28:29Z</dcterms:created>
  <dcterms:modified xsi:type="dcterms:W3CDTF">2012-10-04T23:29:10Z</dcterms:modified>
</cp:coreProperties>
</file>